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522" r:id="rId2"/>
    <p:sldId id="258" r:id="rId3"/>
    <p:sldId id="468" r:id="rId4"/>
    <p:sldId id="470" r:id="rId5"/>
    <p:sldId id="478" r:id="rId6"/>
    <p:sldId id="591" r:id="rId7"/>
    <p:sldId id="592" r:id="rId8"/>
    <p:sldId id="520" r:id="rId9"/>
    <p:sldId id="515" r:id="rId10"/>
    <p:sldId id="516" r:id="rId11"/>
    <p:sldId id="579" r:id="rId12"/>
  </p:sldIdLst>
  <p:sldSz cx="9144000" cy="6858000" type="screen4x3"/>
  <p:notesSz cx="6886575" cy="100171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6CB822D-C739-43E1-8BD8-F11D3C1B967F}">
          <p14:sldIdLst>
            <p14:sldId id="522"/>
            <p14:sldId id="258"/>
            <p14:sldId id="468"/>
            <p14:sldId id="470"/>
            <p14:sldId id="478"/>
            <p14:sldId id="591"/>
            <p14:sldId id="592"/>
            <p14:sldId id="520"/>
            <p14:sldId id="515"/>
            <p14:sldId id="516"/>
            <p14:sldId id="5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6633"/>
    <a:srgbClr val="6600FF"/>
    <a:srgbClr val="0000FF"/>
    <a:srgbClr val="008000"/>
    <a:srgbClr val="FFFF66"/>
    <a:srgbClr val="6699FF"/>
    <a:srgbClr val="9966FF"/>
    <a:srgbClr val="FF505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1470" autoAdjust="0"/>
  </p:normalViewPr>
  <p:slideViewPr>
    <p:cSldViewPr>
      <p:cViewPr varScale="1">
        <p:scale>
          <a:sx n="61" d="100"/>
          <a:sy n="61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8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4.&#32929;&#26481;&#26371;&#32929;&#21209;&#21450;&#27861;&#35498;&#26371;fred.lu\20240627(&#22235;)&#27861;&#35498;&#26371;\&#27599;&#26376;&#20491;&#21029;&#20844;&#21496;&#29151;&#25910;&#21033;&#28516;(2024&#27861;&#35498;&#26371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r>
              <a:rPr lang="en-US" altLang="zh-TW" sz="1300" b="0">
                <a:latin typeface="+mj-ea"/>
                <a:ea typeface="+mj-ea"/>
              </a:rPr>
              <a:t>individual company revenue</a:t>
            </a:r>
            <a:endParaRPr lang="zh-TW" sz="1300" b="0">
              <a:latin typeface="+mj-ea"/>
              <a:ea typeface="+mj-ea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工作表1!$D$7</c:f>
              <c:strCache>
                <c:ptCount val="1"/>
                <c:pt idx="0">
                  <c:v>2022年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工作表1!$D$8:$D$11</c:f>
              <c:numCache>
                <c:formatCode>#,##0_ </c:formatCode>
                <c:ptCount val="4"/>
                <c:pt idx="0">
                  <c:v>65593347</c:v>
                </c:pt>
                <c:pt idx="1">
                  <c:v>75075117</c:v>
                </c:pt>
                <c:pt idx="2">
                  <c:v>535403947</c:v>
                </c:pt>
                <c:pt idx="3">
                  <c:v>247644225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1-4608-BDF6-EFCB46EDCFFF}"/>
            </c:ext>
          </c:extLst>
        </c:ser>
        <c:ser>
          <c:idx val="1"/>
          <c:order val="1"/>
          <c:tx>
            <c:strRef>
              <c:f>工作表1!$E$7</c:f>
              <c:strCache>
                <c:ptCount val="1"/>
                <c:pt idx="0">
                  <c:v>2023年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工作表1!$E$8:$E$11</c:f>
              <c:numCache>
                <c:formatCode>#,##0_ </c:formatCode>
                <c:ptCount val="4"/>
                <c:pt idx="0">
                  <c:v>17362724</c:v>
                </c:pt>
                <c:pt idx="1">
                  <c:v>47129644</c:v>
                </c:pt>
                <c:pt idx="2">
                  <c:v>623648917</c:v>
                </c:pt>
                <c:pt idx="3">
                  <c:v>102389420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41-4608-BDF6-EFCB46EDCFFF}"/>
            </c:ext>
          </c:extLst>
        </c:ser>
        <c:ser>
          <c:idx val="2"/>
          <c:order val="2"/>
          <c:tx>
            <c:strRef>
              <c:f>工作表1!$F$7</c:f>
              <c:strCache>
                <c:ptCount val="1"/>
                <c:pt idx="0">
                  <c:v>2024年1-4月</c:v>
                </c:pt>
              </c:strCache>
            </c:strRef>
          </c:tx>
          <c:spPr>
            <a:solidFill>
              <a:srgbClr val="66FF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工作表1!$F$8:$F$11</c:f>
              <c:numCache>
                <c:formatCode>#,##0_ </c:formatCode>
                <c:ptCount val="4"/>
                <c:pt idx="0">
                  <c:v>0</c:v>
                </c:pt>
                <c:pt idx="1">
                  <c:v>10283015</c:v>
                </c:pt>
                <c:pt idx="2">
                  <c:v>198502263</c:v>
                </c:pt>
                <c:pt idx="3">
                  <c:v>32468343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41-4608-BDF6-EFCB46EDC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6817624"/>
        <c:axId val="266818608"/>
      </c:barChart>
      <c:catAx>
        <c:axId val="26681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66818608"/>
        <c:crosses val="autoZero"/>
        <c:auto val="1"/>
        <c:lblAlgn val="ctr"/>
        <c:lblOffset val="100"/>
        <c:noMultiLvlLbl val="0"/>
      </c:catAx>
      <c:valAx>
        <c:axId val="26681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66817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17070-FA4E-406B-93AC-53E823097F0D}" type="doc">
      <dgm:prSet loTypeId="urn:microsoft.com/office/officeart/2005/8/layout/hierarchy6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CB40AD3C-8111-4B5F-B8DC-3025F5823CD3}">
      <dgm:prSet phldrT="[文字]"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開曼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</a:p>
      </dgm:t>
    </dgm:pt>
    <dgm:pt modelId="{BC5B8AD9-8E3F-4D27-B6ED-3253591B46AB}" type="parTrans" cxnId="{8278AD95-7DA8-4A67-B9B4-C2367D8D020B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9A50E543-282F-4133-8988-F66432C00F3E}" type="sibTrans" cxnId="{8278AD95-7DA8-4A67-B9B4-C2367D8D020B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D695D0C2-1003-44C6-805E-E7B0C269D3F6}">
      <dgm:prSet phldrT="[文字]" custT="1"/>
      <dgm:spPr/>
      <dgm:t>
        <a:bodyPr/>
        <a:lstStyle/>
        <a:p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SPEEDY(BVI)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EE726075-EF59-4428-AE7D-99D1DBC143CD}" type="parTrans" cxnId="{1BB1EA03-A3EB-4D9E-9D92-E9006FEC5361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E86F49E3-1A5E-4B89-8BF8-324B3EC580D1}" type="sibTrans" cxnId="{1BB1EA03-A3EB-4D9E-9D92-E9006FEC5361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778C4CE7-ECC9-4AB4-847E-523146F65D8B}">
      <dgm:prSet phldrT="[文字]" custT="1"/>
      <dgm:spPr/>
      <dgm:t>
        <a:bodyPr/>
        <a:lstStyle/>
        <a:p>
          <a:pPr>
            <a:lnSpc>
              <a:spcPts val="2200"/>
            </a:lnSpc>
          </a:pP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奐鑫電業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股份有限公司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</a:p>
      </dgm:t>
    </dgm:pt>
    <dgm:pt modelId="{1875C2C3-F548-4A02-BE20-B43BD05708C0}" type="parTrans" cxnId="{C0A6A9ED-8858-4BF7-8DC4-C2155ABE6E5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CBD7EBD0-9A0D-4927-8101-C362DBA887A1}" type="sibTrans" cxnId="{C0A6A9ED-8858-4BF7-8DC4-C2155ABE6E5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E03417D5-69AF-42CF-831B-E92B270B5DF2}">
      <dgm:prSet phldrT="[文字]" custT="1"/>
      <dgm:spPr/>
      <dgm:t>
        <a:bodyPr/>
        <a:lstStyle/>
        <a:p>
          <a:pPr>
            <a:lnSpc>
              <a:spcPts val="2200"/>
            </a:lnSpc>
          </a:pPr>
          <a:r>
            <a:rPr lang="en-US" altLang="en-US" sz="1600" b="1" dirty="0">
              <a:latin typeface="標楷體" pitchFamily="65" charset="-120"/>
              <a:ea typeface="標楷體" pitchFamily="65" charset="-120"/>
            </a:rPr>
            <a:t>Speedy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 </a:t>
          </a:r>
          <a:r>
            <a:rPr lang="en-US" altLang="en-US" sz="1600" b="1" dirty="0">
              <a:latin typeface="標楷體" pitchFamily="65" charset="-120"/>
              <a:ea typeface="標楷體" pitchFamily="65" charset="-120"/>
            </a:rPr>
            <a:t>Momentum</a:t>
          </a:r>
          <a:br>
            <a:rPr lang="en-US" altLang="en-US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en-US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1AB0736C-73AF-47F2-8377-A8CD56D189F8}" type="parTrans" cxnId="{C989BE1D-5D3E-42C8-AD1A-9B86F9EDA62A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4C34362A-0037-441A-B826-478AEC167145}" type="sibTrans" cxnId="{C989BE1D-5D3E-42C8-AD1A-9B86F9EDA62A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5C41E84F-F299-4AE6-B2BB-129C6658D514}">
      <dgm:prSet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台北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63A1CD54-60C7-416A-B352-1A6663A737A0}" type="parTrans" cxnId="{E958D23B-2A03-448C-9F5F-FF3ACF6F17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F38A8662-FCDD-4FA7-90D7-81964A67E9FA}" type="sibTrans" cxnId="{E958D23B-2A03-448C-9F5F-FF3ACF6F17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460852A2-7396-4E4F-BA94-E9AD407C06C7}">
      <dgm:prSet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正鼎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(Samoa)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114078D4-286F-45FF-82C7-A9925CDBB01F}" type="parTrans" cxnId="{48CA25A3-1342-4140-93FC-3CE63040A542}">
      <dgm:prSet/>
      <dgm:spPr/>
      <dgm:t>
        <a:bodyPr/>
        <a:lstStyle/>
        <a:p>
          <a:endParaRPr lang="zh-TW" altLang="en-US"/>
        </a:p>
      </dgm:t>
    </dgm:pt>
    <dgm:pt modelId="{0E5116E5-58AE-4B2C-B31E-125CD173BAF1}" type="sibTrans" cxnId="{48CA25A3-1342-4140-93FC-3CE63040A542}">
      <dgm:prSet/>
      <dgm:spPr/>
      <dgm:t>
        <a:bodyPr/>
        <a:lstStyle/>
        <a:p>
          <a:endParaRPr lang="zh-TW" altLang="en-US"/>
        </a:p>
      </dgm:t>
    </dgm:pt>
    <dgm:pt modelId="{DEE33878-E870-491E-8514-E50EF119747E}">
      <dgm:prSet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滿益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越南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9153D1A7-5A78-4AE7-B5EA-C3062D168847}" type="parTrans" cxnId="{A6D78B6B-D720-4C77-AD3E-7CEBA4D12A18}">
      <dgm:prSet/>
      <dgm:spPr/>
      <dgm:t>
        <a:bodyPr/>
        <a:lstStyle/>
        <a:p>
          <a:endParaRPr lang="zh-TW" altLang="en-US"/>
        </a:p>
      </dgm:t>
    </dgm:pt>
    <dgm:pt modelId="{E1B954AD-E051-4C30-B992-D66F9CDB8F2E}" type="sibTrans" cxnId="{A6D78B6B-D720-4C77-AD3E-7CEBA4D12A18}">
      <dgm:prSet/>
      <dgm:spPr/>
      <dgm:t>
        <a:bodyPr/>
        <a:lstStyle/>
        <a:p>
          <a:endParaRPr lang="zh-TW" altLang="en-US"/>
        </a:p>
      </dgm:t>
    </dgm:pt>
    <dgm:pt modelId="{405809D5-87BE-4F4E-A82B-0EFC550868B3}">
      <dgm:prSet phldrT="[文字]" custT="1"/>
      <dgm:spPr/>
      <dgm:t>
        <a:bodyPr/>
        <a:lstStyle/>
        <a:p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FOCUS(Samoa)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32F8CE48-A18D-41DC-BA2C-BB3B730A982E}" type="parTrans" cxnId="{E57182F5-AE0F-47C5-9AA3-4DD0B4DA56EC}">
      <dgm:prSet/>
      <dgm:spPr/>
      <dgm:t>
        <a:bodyPr/>
        <a:lstStyle/>
        <a:p>
          <a:endParaRPr lang="zh-TW" altLang="en-US"/>
        </a:p>
      </dgm:t>
    </dgm:pt>
    <dgm:pt modelId="{32D1D821-BA4D-46A8-A930-DBF89858E2D2}" type="sibTrans" cxnId="{E57182F5-AE0F-47C5-9AA3-4DD0B4DA56EC}">
      <dgm:prSet/>
      <dgm:spPr/>
      <dgm:t>
        <a:bodyPr/>
        <a:lstStyle/>
        <a:p>
          <a:endParaRPr lang="zh-TW" altLang="en-US"/>
        </a:p>
      </dgm:t>
    </dgm:pt>
    <dgm:pt modelId="{95618481-C280-4B5F-A045-056C55629D6C}">
      <dgm:prSet phldrT="[文字]"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威海金富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中國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81A082DE-91B8-480E-8ECB-405F69AD0B51}" type="parTrans" cxnId="{F5F4C668-F21A-49B1-BE9C-F5C227289987}">
      <dgm:prSet/>
      <dgm:spPr/>
      <dgm:t>
        <a:bodyPr/>
        <a:lstStyle/>
        <a:p>
          <a:endParaRPr lang="zh-TW" altLang="en-US"/>
        </a:p>
      </dgm:t>
    </dgm:pt>
    <dgm:pt modelId="{113FB6B9-D1A6-4C30-92A8-09D9DC402C0C}" type="sibTrans" cxnId="{F5F4C668-F21A-49B1-BE9C-F5C227289987}">
      <dgm:prSet/>
      <dgm:spPr/>
      <dgm:t>
        <a:bodyPr/>
        <a:lstStyle/>
        <a:p>
          <a:endParaRPr lang="zh-TW" altLang="en-US"/>
        </a:p>
      </dgm:t>
    </dgm:pt>
    <dgm:pt modelId="{2D034A86-B27F-4F62-9A93-7540249C629F}" type="pres">
      <dgm:prSet presAssocID="{F6A17070-FA4E-406B-93AC-53E823097F0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65F0D35-86E6-44C9-A18E-0538DBFFFFDF}" type="pres">
      <dgm:prSet presAssocID="{F6A17070-FA4E-406B-93AC-53E823097F0D}" presName="hierFlow" presStyleCnt="0"/>
      <dgm:spPr/>
    </dgm:pt>
    <dgm:pt modelId="{0E7867B6-9F61-4672-90C5-AB3766C12FCF}" type="pres">
      <dgm:prSet presAssocID="{F6A17070-FA4E-406B-93AC-53E823097F0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2E3825D-7D0E-49C5-B3BA-48BF909A434C}" type="pres">
      <dgm:prSet presAssocID="{CB40AD3C-8111-4B5F-B8DC-3025F5823CD3}" presName="Name14" presStyleCnt="0"/>
      <dgm:spPr/>
    </dgm:pt>
    <dgm:pt modelId="{8073BFE8-FB88-4F12-9C16-0A95B8BC375B}" type="pres">
      <dgm:prSet presAssocID="{CB40AD3C-8111-4B5F-B8DC-3025F5823CD3}" presName="level1Shape" presStyleLbl="node0" presStyleIdx="0" presStyleCnt="1" custScaleX="2000000" custScaleY="1317672" custLinFactY="-800000" custLinFactNeighborY="-852793">
        <dgm:presLayoutVars>
          <dgm:chPref val="3"/>
        </dgm:presLayoutVars>
      </dgm:prSet>
      <dgm:spPr/>
    </dgm:pt>
    <dgm:pt modelId="{A57343C2-50DD-426E-9580-101A62D7D1B7}" type="pres">
      <dgm:prSet presAssocID="{CB40AD3C-8111-4B5F-B8DC-3025F5823CD3}" presName="hierChild2" presStyleCnt="0"/>
      <dgm:spPr/>
    </dgm:pt>
    <dgm:pt modelId="{5A99E72A-694D-4534-8B18-8525B6FA3362}" type="pres">
      <dgm:prSet presAssocID="{32F8CE48-A18D-41DC-BA2C-BB3B730A982E}" presName="Name19" presStyleLbl="parChTrans1D2" presStyleIdx="0" presStyleCnt="4"/>
      <dgm:spPr/>
    </dgm:pt>
    <dgm:pt modelId="{08404CD3-E807-4563-8C26-07F29D136A3E}" type="pres">
      <dgm:prSet presAssocID="{405809D5-87BE-4F4E-A82B-0EFC550868B3}" presName="Name21" presStyleCnt="0"/>
      <dgm:spPr/>
    </dgm:pt>
    <dgm:pt modelId="{4D3B491E-7FB6-4212-8190-14CFAB7EBC39}" type="pres">
      <dgm:prSet presAssocID="{405809D5-87BE-4F4E-A82B-0EFC550868B3}" presName="level2Shape" presStyleLbl="node2" presStyleIdx="0" presStyleCnt="4" custScaleX="2000000" custScaleY="1317672" custLinFactY="-737" custLinFactNeighborX="-4781" custLinFactNeighborY="-100000"/>
      <dgm:spPr/>
    </dgm:pt>
    <dgm:pt modelId="{69E48405-CC4C-4186-9479-CA5027F311F9}" type="pres">
      <dgm:prSet presAssocID="{405809D5-87BE-4F4E-A82B-0EFC550868B3}" presName="hierChild3" presStyleCnt="0"/>
      <dgm:spPr/>
    </dgm:pt>
    <dgm:pt modelId="{6E32FBAB-B960-460B-82FC-CD3C53799C26}" type="pres">
      <dgm:prSet presAssocID="{81A082DE-91B8-480E-8ECB-405F69AD0B51}" presName="Name19" presStyleLbl="parChTrans1D3" presStyleIdx="0" presStyleCnt="4"/>
      <dgm:spPr/>
    </dgm:pt>
    <dgm:pt modelId="{DC9A6632-0778-4AB9-BFAD-97F0D0EA970A}" type="pres">
      <dgm:prSet presAssocID="{95618481-C280-4B5F-A045-056C55629D6C}" presName="Name21" presStyleCnt="0"/>
      <dgm:spPr/>
    </dgm:pt>
    <dgm:pt modelId="{15316567-E4D5-44FF-B923-E4671B03A27C}" type="pres">
      <dgm:prSet presAssocID="{95618481-C280-4B5F-A045-056C55629D6C}" presName="level2Shape" presStyleLbl="node3" presStyleIdx="0" presStyleCnt="4" custScaleX="2000000" custScaleY="1317672" custLinFactY="400000" custLinFactNeighborY="471809"/>
      <dgm:spPr/>
    </dgm:pt>
    <dgm:pt modelId="{B6A795C9-5DD6-4FEE-8CF0-37F13C2F48C7}" type="pres">
      <dgm:prSet presAssocID="{95618481-C280-4B5F-A045-056C55629D6C}" presName="hierChild3" presStyleCnt="0"/>
      <dgm:spPr/>
    </dgm:pt>
    <dgm:pt modelId="{70E807D5-C6B5-4912-9C7C-9D2DC8673C78}" type="pres">
      <dgm:prSet presAssocID="{EE726075-EF59-4428-AE7D-99D1DBC143CD}" presName="Name19" presStyleLbl="parChTrans1D2" presStyleIdx="1" presStyleCnt="4"/>
      <dgm:spPr/>
    </dgm:pt>
    <dgm:pt modelId="{0B5DBBA0-DFEB-452C-BBFB-B4DECDA8BAC7}" type="pres">
      <dgm:prSet presAssocID="{D695D0C2-1003-44C6-805E-E7B0C269D3F6}" presName="Name21" presStyleCnt="0"/>
      <dgm:spPr/>
    </dgm:pt>
    <dgm:pt modelId="{739AABCF-81E6-4F2C-9AAF-A3CA9A5D4AB1}" type="pres">
      <dgm:prSet presAssocID="{D695D0C2-1003-44C6-805E-E7B0C269D3F6}" presName="level2Shape" presStyleLbl="node2" presStyleIdx="1" presStyleCnt="4" custScaleX="2000000" custScaleY="1317672" custLinFactX="-324233" custLinFactNeighborX="-400000" custLinFactNeighborY="-65388"/>
      <dgm:spPr/>
    </dgm:pt>
    <dgm:pt modelId="{31B3199F-4097-4899-93D2-AE15A3222925}" type="pres">
      <dgm:prSet presAssocID="{D695D0C2-1003-44C6-805E-E7B0C269D3F6}" presName="hierChild3" presStyleCnt="0"/>
      <dgm:spPr/>
    </dgm:pt>
    <dgm:pt modelId="{B75A7C6E-0DA1-4C59-B6F1-8607ACB7B84D}" type="pres">
      <dgm:prSet presAssocID="{1875C2C3-F548-4A02-BE20-B43BD05708C0}" presName="Name19" presStyleLbl="parChTrans1D3" presStyleIdx="1" presStyleCnt="4"/>
      <dgm:spPr/>
    </dgm:pt>
    <dgm:pt modelId="{2288F591-F009-4EC2-8CC6-1F736C44EC39}" type="pres">
      <dgm:prSet presAssocID="{778C4CE7-ECC9-4AB4-847E-523146F65D8B}" presName="Name21" presStyleCnt="0"/>
      <dgm:spPr/>
    </dgm:pt>
    <dgm:pt modelId="{CEDD9878-453B-41A8-829F-C08AB83212B9}" type="pres">
      <dgm:prSet presAssocID="{778C4CE7-ECC9-4AB4-847E-523146F65D8B}" presName="level2Shape" presStyleLbl="node3" presStyleIdx="1" presStyleCnt="4" custScaleX="2000000" custScaleY="1317672" custLinFactX="100000" custLinFactY="400000" custLinFactNeighborX="182402" custLinFactNeighborY="471809"/>
      <dgm:spPr/>
    </dgm:pt>
    <dgm:pt modelId="{E4764130-8A17-4E89-94FC-1659F63BBEAB}" type="pres">
      <dgm:prSet presAssocID="{778C4CE7-ECC9-4AB4-847E-523146F65D8B}" presName="hierChild3" presStyleCnt="0"/>
      <dgm:spPr/>
    </dgm:pt>
    <dgm:pt modelId="{AA3FB617-7D5B-4908-84F2-3552529F2E80}" type="pres">
      <dgm:prSet presAssocID="{1AB0736C-73AF-47F2-8377-A8CD56D189F8}" presName="Name19" presStyleLbl="parChTrans1D3" presStyleIdx="2" presStyleCnt="4"/>
      <dgm:spPr/>
    </dgm:pt>
    <dgm:pt modelId="{98C0547D-5555-473C-B616-527C15D23F1B}" type="pres">
      <dgm:prSet presAssocID="{E03417D5-69AF-42CF-831B-E92B270B5DF2}" presName="Name21" presStyleCnt="0"/>
      <dgm:spPr/>
    </dgm:pt>
    <dgm:pt modelId="{670F33C7-1774-4679-A59F-C99AA7FF6E73}" type="pres">
      <dgm:prSet presAssocID="{E03417D5-69AF-42CF-831B-E92B270B5DF2}" presName="level2Shape" presStyleLbl="node3" presStyleIdx="2" presStyleCnt="4" custScaleX="2000000" custScaleY="1317672" custLinFactX="324235" custLinFactY="400000" custLinFactNeighborX="400000" custLinFactNeighborY="471809"/>
      <dgm:spPr/>
    </dgm:pt>
    <dgm:pt modelId="{FE537635-3C17-4CF1-B578-5581434A39AA}" type="pres">
      <dgm:prSet presAssocID="{E03417D5-69AF-42CF-831B-E92B270B5DF2}" presName="hierChild3" presStyleCnt="0"/>
      <dgm:spPr/>
    </dgm:pt>
    <dgm:pt modelId="{E42EB2D3-34E4-4915-BF96-1F58C486C9EF}" type="pres">
      <dgm:prSet presAssocID="{63A1CD54-60C7-416A-B352-1A6663A737A0}" presName="Name19" presStyleLbl="parChTrans1D2" presStyleIdx="2" presStyleCnt="4"/>
      <dgm:spPr/>
    </dgm:pt>
    <dgm:pt modelId="{50BE5052-E349-4D40-BB31-25652F7998D4}" type="pres">
      <dgm:prSet presAssocID="{5C41E84F-F299-4AE6-B2BB-129C6658D514}" presName="Name21" presStyleCnt="0"/>
      <dgm:spPr/>
    </dgm:pt>
    <dgm:pt modelId="{A7E8A6C9-7675-4A52-9168-193EC1A4D5BA}" type="pres">
      <dgm:prSet presAssocID="{5C41E84F-F299-4AE6-B2BB-129C6658D514}" presName="level2Shape" presStyleLbl="node2" presStyleIdx="2" presStyleCnt="4" custScaleX="2000000" custScaleY="1317672" custLinFactX="-159645" custLinFactY="-737" custLinFactNeighborX="-200000" custLinFactNeighborY="-100000"/>
      <dgm:spPr/>
    </dgm:pt>
    <dgm:pt modelId="{C4AF0839-60AF-4304-A8EB-DF4B17E1DB80}" type="pres">
      <dgm:prSet presAssocID="{5C41E84F-F299-4AE6-B2BB-129C6658D514}" presName="hierChild3" presStyleCnt="0"/>
      <dgm:spPr/>
    </dgm:pt>
    <dgm:pt modelId="{3AEA5E07-D783-4D29-838C-DE49AC43CBC0}" type="pres">
      <dgm:prSet presAssocID="{114078D4-286F-45FF-82C7-A9925CDBB01F}" presName="Name19" presStyleLbl="parChTrans1D2" presStyleIdx="3" presStyleCnt="4"/>
      <dgm:spPr/>
    </dgm:pt>
    <dgm:pt modelId="{CBCCEEAC-4C94-4B04-9CD2-8E25FFB7CFC6}" type="pres">
      <dgm:prSet presAssocID="{460852A2-7396-4E4F-BA94-E9AD407C06C7}" presName="Name21" presStyleCnt="0"/>
      <dgm:spPr/>
    </dgm:pt>
    <dgm:pt modelId="{03A82BB6-5A6A-40BE-916A-3991BBD2D065}" type="pres">
      <dgm:prSet presAssocID="{460852A2-7396-4E4F-BA94-E9AD407C06C7}" presName="level2Shape" presStyleLbl="node2" presStyleIdx="3" presStyleCnt="4" custScaleX="2000000" custScaleY="1317672" custLinFactY="-737" custLinFactNeighborX="4941" custLinFactNeighborY="-100000"/>
      <dgm:spPr/>
    </dgm:pt>
    <dgm:pt modelId="{5168F692-379F-4487-B8BC-ABC64CA521A9}" type="pres">
      <dgm:prSet presAssocID="{460852A2-7396-4E4F-BA94-E9AD407C06C7}" presName="hierChild3" presStyleCnt="0"/>
      <dgm:spPr/>
    </dgm:pt>
    <dgm:pt modelId="{A296EE42-1FAA-4077-87E6-39014B527268}" type="pres">
      <dgm:prSet presAssocID="{9153D1A7-5A78-4AE7-B5EA-C3062D168847}" presName="Name19" presStyleLbl="parChTrans1D3" presStyleIdx="3" presStyleCnt="4"/>
      <dgm:spPr/>
    </dgm:pt>
    <dgm:pt modelId="{16E3DCD9-1F27-4D79-BE90-5405989D4C90}" type="pres">
      <dgm:prSet presAssocID="{DEE33878-E870-491E-8514-E50EF119747E}" presName="Name21" presStyleCnt="0"/>
      <dgm:spPr/>
    </dgm:pt>
    <dgm:pt modelId="{5832B63A-0128-4B6E-BB16-35DF4602DE82}" type="pres">
      <dgm:prSet presAssocID="{DEE33878-E870-491E-8514-E50EF119747E}" presName="level2Shape" presStyleLbl="node3" presStyleIdx="3" presStyleCnt="4" custScaleX="2000000" custScaleY="1317672" custLinFactY="400000" custLinFactNeighborY="471809"/>
      <dgm:spPr/>
    </dgm:pt>
    <dgm:pt modelId="{47330FB9-DE9B-4B5A-9DAA-FF5DA3E135A4}" type="pres">
      <dgm:prSet presAssocID="{DEE33878-E870-491E-8514-E50EF119747E}" presName="hierChild3" presStyleCnt="0"/>
      <dgm:spPr/>
    </dgm:pt>
    <dgm:pt modelId="{6D3A3882-E397-43D6-AD46-BC7805C7C0F1}" type="pres">
      <dgm:prSet presAssocID="{F6A17070-FA4E-406B-93AC-53E823097F0D}" presName="bgShapesFlow" presStyleCnt="0"/>
      <dgm:spPr/>
    </dgm:pt>
  </dgm:ptLst>
  <dgm:cxnLst>
    <dgm:cxn modelId="{1BB1EA03-A3EB-4D9E-9D92-E9006FEC5361}" srcId="{CB40AD3C-8111-4B5F-B8DC-3025F5823CD3}" destId="{D695D0C2-1003-44C6-805E-E7B0C269D3F6}" srcOrd="1" destOrd="0" parTransId="{EE726075-EF59-4428-AE7D-99D1DBC143CD}" sibTransId="{E86F49E3-1A5E-4B89-8BF8-324B3EC580D1}"/>
    <dgm:cxn modelId="{05F2DB08-1C11-4416-9F9D-D419C9C331A7}" type="presOf" srcId="{DEE33878-E870-491E-8514-E50EF119747E}" destId="{5832B63A-0128-4B6E-BB16-35DF4602DE82}" srcOrd="0" destOrd="0" presId="urn:microsoft.com/office/officeart/2005/8/layout/hierarchy6"/>
    <dgm:cxn modelId="{C989BE1D-5D3E-42C8-AD1A-9B86F9EDA62A}" srcId="{D695D0C2-1003-44C6-805E-E7B0C269D3F6}" destId="{E03417D5-69AF-42CF-831B-E92B270B5DF2}" srcOrd="1" destOrd="0" parTransId="{1AB0736C-73AF-47F2-8377-A8CD56D189F8}" sibTransId="{4C34362A-0037-441A-B826-478AEC167145}"/>
    <dgm:cxn modelId="{2D804929-7835-4B67-92C2-7EB18B8D8311}" type="presOf" srcId="{32F8CE48-A18D-41DC-BA2C-BB3B730A982E}" destId="{5A99E72A-694D-4534-8B18-8525B6FA3362}" srcOrd="0" destOrd="0" presId="urn:microsoft.com/office/officeart/2005/8/layout/hierarchy6"/>
    <dgm:cxn modelId="{F50D672B-4290-4FBC-B627-F82DAB6B0D9C}" type="presOf" srcId="{9153D1A7-5A78-4AE7-B5EA-C3062D168847}" destId="{A296EE42-1FAA-4077-87E6-39014B527268}" srcOrd="0" destOrd="0" presId="urn:microsoft.com/office/officeart/2005/8/layout/hierarchy6"/>
    <dgm:cxn modelId="{E958D23B-2A03-448C-9F5F-FF3ACF6F1722}" srcId="{CB40AD3C-8111-4B5F-B8DC-3025F5823CD3}" destId="{5C41E84F-F299-4AE6-B2BB-129C6658D514}" srcOrd="2" destOrd="0" parTransId="{63A1CD54-60C7-416A-B352-1A6663A737A0}" sibTransId="{F38A8662-FCDD-4FA7-90D7-81964A67E9FA}"/>
    <dgm:cxn modelId="{08400761-6F87-4E07-9FE5-649F9CDC9920}" type="presOf" srcId="{778C4CE7-ECC9-4AB4-847E-523146F65D8B}" destId="{CEDD9878-453B-41A8-829F-C08AB83212B9}" srcOrd="0" destOrd="0" presId="urn:microsoft.com/office/officeart/2005/8/layout/hierarchy6"/>
    <dgm:cxn modelId="{F67FAC63-29BF-44F1-B9A2-0A38388B76EC}" type="presOf" srcId="{D695D0C2-1003-44C6-805E-E7B0C269D3F6}" destId="{739AABCF-81E6-4F2C-9AAF-A3CA9A5D4AB1}" srcOrd="0" destOrd="0" presId="urn:microsoft.com/office/officeart/2005/8/layout/hierarchy6"/>
    <dgm:cxn modelId="{0D578D44-F3DD-4054-B30D-3E38867ED6AC}" type="presOf" srcId="{CB40AD3C-8111-4B5F-B8DC-3025F5823CD3}" destId="{8073BFE8-FB88-4F12-9C16-0A95B8BC375B}" srcOrd="0" destOrd="0" presId="urn:microsoft.com/office/officeart/2005/8/layout/hierarchy6"/>
    <dgm:cxn modelId="{F5F4C668-F21A-49B1-BE9C-F5C227289987}" srcId="{405809D5-87BE-4F4E-A82B-0EFC550868B3}" destId="{95618481-C280-4B5F-A045-056C55629D6C}" srcOrd="0" destOrd="0" parTransId="{81A082DE-91B8-480E-8ECB-405F69AD0B51}" sibTransId="{113FB6B9-D1A6-4C30-92A8-09D9DC402C0C}"/>
    <dgm:cxn modelId="{A6D78B6B-D720-4C77-AD3E-7CEBA4D12A18}" srcId="{460852A2-7396-4E4F-BA94-E9AD407C06C7}" destId="{DEE33878-E870-491E-8514-E50EF119747E}" srcOrd="0" destOrd="0" parTransId="{9153D1A7-5A78-4AE7-B5EA-C3062D168847}" sibTransId="{E1B954AD-E051-4C30-B992-D66F9CDB8F2E}"/>
    <dgm:cxn modelId="{8DD9C96E-F472-4B01-9EB3-3D9F41C12496}" type="presOf" srcId="{1AB0736C-73AF-47F2-8377-A8CD56D189F8}" destId="{AA3FB617-7D5B-4908-84F2-3552529F2E80}" srcOrd="0" destOrd="0" presId="urn:microsoft.com/office/officeart/2005/8/layout/hierarchy6"/>
    <dgm:cxn modelId="{8B3B8159-4E1F-45A5-90E4-92D09367E6D4}" type="presOf" srcId="{63A1CD54-60C7-416A-B352-1A6663A737A0}" destId="{E42EB2D3-34E4-4915-BF96-1F58C486C9EF}" srcOrd="0" destOrd="0" presId="urn:microsoft.com/office/officeart/2005/8/layout/hierarchy6"/>
    <dgm:cxn modelId="{32F7F089-2561-4FBD-94EA-41385267CDF2}" type="presOf" srcId="{1875C2C3-F548-4A02-BE20-B43BD05708C0}" destId="{B75A7C6E-0DA1-4C59-B6F1-8607ACB7B84D}" srcOrd="0" destOrd="0" presId="urn:microsoft.com/office/officeart/2005/8/layout/hierarchy6"/>
    <dgm:cxn modelId="{F543198D-FD54-493D-830F-CD3D86DE6580}" type="presOf" srcId="{81A082DE-91B8-480E-8ECB-405F69AD0B51}" destId="{6E32FBAB-B960-460B-82FC-CD3C53799C26}" srcOrd="0" destOrd="0" presId="urn:microsoft.com/office/officeart/2005/8/layout/hierarchy6"/>
    <dgm:cxn modelId="{8278AD95-7DA8-4A67-B9B4-C2367D8D020B}" srcId="{F6A17070-FA4E-406B-93AC-53E823097F0D}" destId="{CB40AD3C-8111-4B5F-B8DC-3025F5823CD3}" srcOrd="0" destOrd="0" parTransId="{BC5B8AD9-8E3F-4D27-B6ED-3253591B46AB}" sibTransId="{9A50E543-282F-4133-8988-F66432C00F3E}"/>
    <dgm:cxn modelId="{48CA25A3-1342-4140-93FC-3CE63040A542}" srcId="{CB40AD3C-8111-4B5F-B8DC-3025F5823CD3}" destId="{460852A2-7396-4E4F-BA94-E9AD407C06C7}" srcOrd="3" destOrd="0" parTransId="{114078D4-286F-45FF-82C7-A9925CDBB01F}" sibTransId="{0E5116E5-58AE-4B2C-B31E-125CD173BAF1}"/>
    <dgm:cxn modelId="{E9BA76B9-3465-41FA-A765-E94EAC04958F}" type="presOf" srcId="{95618481-C280-4B5F-A045-056C55629D6C}" destId="{15316567-E4D5-44FF-B923-E4671B03A27C}" srcOrd="0" destOrd="0" presId="urn:microsoft.com/office/officeart/2005/8/layout/hierarchy6"/>
    <dgm:cxn modelId="{A89C91BA-BDC8-4BEA-A59A-F25F6B7D80BD}" type="presOf" srcId="{405809D5-87BE-4F4E-A82B-0EFC550868B3}" destId="{4D3B491E-7FB6-4212-8190-14CFAB7EBC39}" srcOrd="0" destOrd="0" presId="urn:microsoft.com/office/officeart/2005/8/layout/hierarchy6"/>
    <dgm:cxn modelId="{9F96E8D0-1189-4106-8D38-99B4294DE249}" type="presOf" srcId="{EE726075-EF59-4428-AE7D-99D1DBC143CD}" destId="{70E807D5-C6B5-4912-9C7C-9D2DC8673C78}" srcOrd="0" destOrd="0" presId="urn:microsoft.com/office/officeart/2005/8/layout/hierarchy6"/>
    <dgm:cxn modelId="{B4B578D7-8368-4801-91BC-C61B274EC18A}" type="presOf" srcId="{5C41E84F-F299-4AE6-B2BB-129C6658D514}" destId="{A7E8A6C9-7675-4A52-9168-193EC1A4D5BA}" srcOrd="0" destOrd="0" presId="urn:microsoft.com/office/officeart/2005/8/layout/hierarchy6"/>
    <dgm:cxn modelId="{87FEB9D8-C849-4F7B-8D65-91B0B7E35176}" type="presOf" srcId="{E03417D5-69AF-42CF-831B-E92B270B5DF2}" destId="{670F33C7-1774-4679-A59F-C99AA7FF6E73}" srcOrd="0" destOrd="0" presId="urn:microsoft.com/office/officeart/2005/8/layout/hierarchy6"/>
    <dgm:cxn modelId="{11EE47DB-BC79-4B0E-AF8F-8A9310D90820}" type="presOf" srcId="{460852A2-7396-4E4F-BA94-E9AD407C06C7}" destId="{03A82BB6-5A6A-40BE-916A-3991BBD2D065}" srcOrd="0" destOrd="0" presId="urn:microsoft.com/office/officeart/2005/8/layout/hierarchy6"/>
    <dgm:cxn modelId="{094FD3EC-A354-4303-A76F-DFAB14F62CBC}" type="presOf" srcId="{F6A17070-FA4E-406B-93AC-53E823097F0D}" destId="{2D034A86-B27F-4F62-9A93-7540249C629F}" srcOrd="0" destOrd="0" presId="urn:microsoft.com/office/officeart/2005/8/layout/hierarchy6"/>
    <dgm:cxn modelId="{C0A6A9ED-8858-4BF7-8DC4-C2155ABE6E53}" srcId="{D695D0C2-1003-44C6-805E-E7B0C269D3F6}" destId="{778C4CE7-ECC9-4AB4-847E-523146F65D8B}" srcOrd="0" destOrd="0" parTransId="{1875C2C3-F548-4A02-BE20-B43BD05708C0}" sibTransId="{CBD7EBD0-9A0D-4927-8101-C362DBA887A1}"/>
    <dgm:cxn modelId="{011BE6F3-35A4-4610-8339-0628A0BC93CD}" type="presOf" srcId="{114078D4-286F-45FF-82C7-A9925CDBB01F}" destId="{3AEA5E07-D783-4D29-838C-DE49AC43CBC0}" srcOrd="0" destOrd="0" presId="urn:microsoft.com/office/officeart/2005/8/layout/hierarchy6"/>
    <dgm:cxn modelId="{E57182F5-AE0F-47C5-9AA3-4DD0B4DA56EC}" srcId="{CB40AD3C-8111-4B5F-B8DC-3025F5823CD3}" destId="{405809D5-87BE-4F4E-A82B-0EFC550868B3}" srcOrd="0" destOrd="0" parTransId="{32F8CE48-A18D-41DC-BA2C-BB3B730A982E}" sibTransId="{32D1D821-BA4D-46A8-A930-DBF89858E2D2}"/>
    <dgm:cxn modelId="{ABEA644E-AD10-40EB-A2FB-0B2916E035BB}" type="presParOf" srcId="{2D034A86-B27F-4F62-9A93-7540249C629F}" destId="{265F0D35-86E6-44C9-A18E-0538DBFFFFDF}" srcOrd="0" destOrd="0" presId="urn:microsoft.com/office/officeart/2005/8/layout/hierarchy6"/>
    <dgm:cxn modelId="{0AD0A4DC-DC6C-4A62-B941-3072CAE81718}" type="presParOf" srcId="{265F0D35-86E6-44C9-A18E-0538DBFFFFDF}" destId="{0E7867B6-9F61-4672-90C5-AB3766C12FCF}" srcOrd="0" destOrd="0" presId="urn:microsoft.com/office/officeart/2005/8/layout/hierarchy6"/>
    <dgm:cxn modelId="{A8DCB610-4BD8-454E-AF83-7D76880F04A5}" type="presParOf" srcId="{0E7867B6-9F61-4672-90C5-AB3766C12FCF}" destId="{A2E3825D-7D0E-49C5-B3BA-48BF909A434C}" srcOrd="0" destOrd="0" presId="urn:microsoft.com/office/officeart/2005/8/layout/hierarchy6"/>
    <dgm:cxn modelId="{B9F5922A-E22D-4FCE-B402-440B80059786}" type="presParOf" srcId="{A2E3825D-7D0E-49C5-B3BA-48BF909A434C}" destId="{8073BFE8-FB88-4F12-9C16-0A95B8BC375B}" srcOrd="0" destOrd="0" presId="urn:microsoft.com/office/officeart/2005/8/layout/hierarchy6"/>
    <dgm:cxn modelId="{B1F721B4-F378-4497-8346-2465331FAFD6}" type="presParOf" srcId="{A2E3825D-7D0E-49C5-B3BA-48BF909A434C}" destId="{A57343C2-50DD-426E-9580-101A62D7D1B7}" srcOrd="1" destOrd="0" presId="urn:microsoft.com/office/officeart/2005/8/layout/hierarchy6"/>
    <dgm:cxn modelId="{307FD8A5-2188-4EAD-BF21-DE2EED4BFC1E}" type="presParOf" srcId="{A57343C2-50DD-426E-9580-101A62D7D1B7}" destId="{5A99E72A-694D-4534-8B18-8525B6FA3362}" srcOrd="0" destOrd="0" presId="urn:microsoft.com/office/officeart/2005/8/layout/hierarchy6"/>
    <dgm:cxn modelId="{0B084BAB-B33F-4ADA-9C17-2F5ADDC76BC5}" type="presParOf" srcId="{A57343C2-50DD-426E-9580-101A62D7D1B7}" destId="{08404CD3-E807-4563-8C26-07F29D136A3E}" srcOrd="1" destOrd="0" presId="urn:microsoft.com/office/officeart/2005/8/layout/hierarchy6"/>
    <dgm:cxn modelId="{AD8E2AEA-B7D1-4CD5-950C-21889699D7FD}" type="presParOf" srcId="{08404CD3-E807-4563-8C26-07F29D136A3E}" destId="{4D3B491E-7FB6-4212-8190-14CFAB7EBC39}" srcOrd="0" destOrd="0" presId="urn:microsoft.com/office/officeart/2005/8/layout/hierarchy6"/>
    <dgm:cxn modelId="{8D360079-4BE4-4561-9BE0-8A8CB659C489}" type="presParOf" srcId="{08404CD3-E807-4563-8C26-07F29D136A3E}" destId="{69E48405-CC4C-4186-9479-CA5027F311F9}" srcOrd="1" destOrd="0" presId="urn:microsoft.com/office/officeart/2005/8/layout/hierarchy6"/>
    <dgm:cxn modelId="{0C8C3947-0B9C-4ACA-AD13-B8E9A5334233}" type="presParOf" srcId="{69E48405-CC4C-4186-9479-CA5027F311F9}" destId="{6E32FBAB-B960-460B-82FC-CD3C53799C26}" srcOrd="0" destOrd="0" presId="urn:microsoft.com/office/officeart/2005/8/layout/hierarchy6"/>
    <dgm:cxn modelId="{99250367-E3FA-404D-B476-7D7E89449DF1}" type="presParOf" srcId="{69E48405-CC4C-4186-9479-CA5027F311F9}" destId="{DC9A6632-0778-4AB9-BFAD-97F0D0EA970A}" srcOrd="1" destOrd="0" presId="urn:microsoft.com/office/officeart/2005/8/layout/hierarchy6"/>
    <dgm:cxn modelId="{0BCA6F72-3D2F-4D53-B664-CF3FF964948D}" type="presParOf" srcId="{DC9A6632-0778-4AB9-BFAD-97F0D0EA970A}" destId="{15316567-E4D5-44FF-B923-E4671B03A27C}" srcOrd="0" destOrd="0" presId="urn:microsoft.com/office/officeart/2005/8/layout/hierarchy6"/>
    <dgm:cxn modelId="{50317ABE-BB86-44EF-9963-831228DBB69F}" type="presParOf" srcId="{DC9A6632-0778-4AB9-BFAD-97F0D0EA970A}" destId="{B6A795C9-5DD6-4FEE-8CF0-37F13C2F48C7}" srcOrd="1" destOrd="0" presId="urn:microsoft.com/office/officeart/2005/8/layout/hierarchy6"/>
    <dgm:cxn modelId="{FA944C02-0FA8-4CA4-AC6F-D79393AB611A}" type="presParOf" srcId="{A57343C2-50DD-426E-9580-101A62D7D1B7}" destId="{70E807D5-C6B5-4912-9C7C-9D2DC8673C78}" srcOrd="2" destOrd="0" presId="urn:microsoft.com/office/officeart/2005/8/layout/hierarchy6"/>
    <dgm:cxn modelId="{DBD2A4D0-A06B-488B-940E-C229CA6CE109}" type="presParOf" srcId="{A57343C2-50DD-426E-9580-101A62D7D1B7}" destId="{0B5DBBA0-DFEB-452C-BBFB-B4DECDA8BAC7}" srcOrd="3" destOrd="0" presId="urn:microsoft.com/office/officeart/2005/8/layout/hierarchy6"/>
    <dgm:cxn modelId="{D912B6AF-1B5C-4876-A69B-3D9EA3E678CE}" type="presParOf" srcId="{0B5DBBA0-DFEB-452C-BBFB-B4DECDA8BAC7}" destId="{739AABCF-81E6-4F2C-9AAF-A3CA9A5D4AB1}" srcOrd="0" destOrd="0" presId="urn:microsoft.com/office/officeart/2005/8/layout/hierarchy6"/>
    <dgm:cxn modelId="{F82248AE-FC71-4BB0-A075-10D7515A0E00}" type="presParOf" srcId="{0B5DBBA0-DFEB-452C-BBFB-B4DECDA8BAC7}" destId="{31B3199F-4097-4899-93D2-AE15A3222925}" srcOrd="1" destOrd="0" presId="urn:microsoft.com/office/officeart/2005/8/layout/hierarchy6"/>
    <dgm:cxn modelId="{B37292D4-2903-40ED-9D7B-D7567B9ACEA9}" type="presParOf" srcId="{31B3199F-4097-4899-93D2-AE15A3222925}" destId="{B75A7C6E-0DA1-4C59-B6F1-8607ACB7B84D}" srcOrd="0" destOrd="0" presId="urn:microsoft.com/office/officeart/2005/8/layout/hierarchy6"/>
    <dgm:cxn modelId="{44716693-CED0-41F9-B85F-9231E556FAB6}" type="presParOf" srcId="{31B3199F-4097-4899-93D2-AE15A3222925}" destId="{2288F591-F009-4EC2-8CC6-1F736C44EC39}" srcOrd="1" destOrd="0" presId="urn:microsoft.com/office/officeart/2005/8/layout/hierarchy6"/>
    <dgm:cxn modelId="{185CE954-231A-49A9-9A58-42FE86D5E6CA}" type="presParOf" srcId="{2288F591-F009-4EC2-8CC6-1F736C44EC39}" destId="{CEDD9878-453B-41A8-829F-C08AB83212B9}" srcOrd="0" destOrd="0" presId="urn:microsoft.com/office/officeart/2005/8/layout/hierarchy6"/>
    <dgm:cxn modelId="{F08C9D72-6CBD-43F8-9623-AE1B22FA6046}" type="presParOf" srcId="{2288F591-F009-4EC2-8CC6-1F736C44EC39}" destId="{E4764130-8A17-4E89-94FC-1659F63BBEAB}" srcOrd="1" destOrd="0" presId="urn:microsoft.com/office/officeart/2005/8/layout/hierarchy6"/>
    <dgm:cxn modelId="{D557FCDE-2820-4D6D-BC83-F296E91B1920}" type="presParOf" srcId="{31B3199F-4097-4899-93D2-AE15A3222925}" destId="{AA3FB617-7D5B-4908-84F2-3552529F2E80}" srcOrd="2" destOrd="0" presId="urn:microsoft.com/office/officeart/2005/8/layout/hierarchy6"/>
    <dgm:cxn modelId="{084957F6-843E-4D0D-B2EA-4466017D1AB1}" type="presParOf" srcId="{31B3199F-4097-4899-93D2-AE15A3222925}" destId="{98C0547D-5555-473C-B616-527C15D23F1B}" srcOrd="3" destOrd="0" presId="urn:microsoft.com/office/officeart/2005/8/layout/hierarchy6"/>
    <dgm:cxn modelId="{E3B0B64C-56DD-46CD-A430-7F4FD1006785}" type="presParOf" srcId="{98C0547D-5555-473C-B616-527C15D23F1B}" destId="{670F33C7-1774-4679-A59F-C99AA7FF6E73}" srcOrd="0" destOrd="0" presId="urn:microsoft.com/office/officeart/2005/8/layout/hierarchy6"/>
    <dgm:cxn modelId="{4E81C1A4-60EE-4CC4-85BF-C4A2EDA4570E}" type="presParOf" srcId="{98C0547D-5555-473C-B616-527C15D23F1B}" destId="{FE537635-3C17-4CF1-B578-5581434A39AA}" srcOrd="1" destOrd="0" presId="urn:microsoft.com/office/officeart/2005/8/layout/hierarchy6"/>
    <dgm:cxn modelId="{557EECF7-B770-4507-9DB3-A635B3A9ACD0}" type="presParOf" srcId="{A57343C2-50DD-426E-9580-101A62D7D1B7}" destId="{E42EB2D3-34E4-4915-BF96-1F58C486C9EF}" srcOrd="4" destOrd="0" presId="urn:microsoft.com/office/officeart/2005/8/layout/hierarchy6"/>
    <dgm:cxn modelId="{4F060750-B633-4054-9B8D-2F87FA5CE64D}" type="presParOf" srcId="{A57343C2-50DD-426E-9580-101A62D7D1B7}" destId="{50BE5052-E349-4D40-BB31-25652F7998D4}" srcOrd="5" destOrd="0" presId="urn:microsoft.com/office/officeart/2005/8/layout/hierarchy6"/>
    <dgm:cxn modelId="{8AD52125-F798-48A3-94B2-970018A9367B}" type="presParOf" srcId="{50BE5052-E349-4D40-BB31-25652F7998D4}" destId="{A7E8A6C9-7675-4A52-9168-193EC1A4D5BA}" srcOrd="0" destOrd="0" presId="urn:microsoft.com/office/officeart/2005/8/layout/hierarchy6"/>
    <dgm:cxn modelId="{0CEFACF0-3CB2-4C90-9979-C0F572AA9737}" type="presParOf" srcId="{50BE5052-E349-4D40-BB31-25652F7998D4}" destId="{C4AF0839-60AF-4304-A8EB-DF4B17E1DB80}" srcOrd="1" destOrd="0" presId="urn:microsoft.com/office/officeart/2005/8/layout/hierarchy6"/>
    <dgm:cxn modelId="{8127F828-8669-416A-8EB7-A0B881D726F5}" type="presParOf" srcId="{A57343C2-50DD-426E-9580-101A62D7D1B7}" destId="{3AEA5E07-D783-4D29-838C-DE49AC43CBC0}" srcOrd="6" destOrd="0" presId="urn:microsoft.com/office/officeart/2005/8/layout/hierarchy6"/>
    <dgm:cxn modelId="{124745D8-0B47-422F-BA18-2334DE8D6554}" type="presParOf" srcId="{A57343C2-50DD-426E-9580-101A62D7D1B7}" destId="{CBCCEEAC-4C94-4B04-9CD2-8E25FFB7CFC6}" srcOrd="7" destOrd="0" presId="urn:microsoft.com/office/officeart/2005/8/layout/hierarchy6"/>
    <dgm:cxn modelId="{EA73ED07-E9DB-4AEC-A127-37E6BE45ECEC}" type="presParOf" srcId="{CBCCEEAC-4C94-4B04-9CD2-8E25FFB7CFC6}" destId="{03A82BB6-5A6A-40BE-916A-3991BBD2D065}" srcOrd="0" destOrd="0" presId="urn:microsoft.com/office/officeart/2005/8/layout/hierarchy6"/>
    <dgm:cxn modelId="{45B4AEA5-FA60-4180-83AE-F9136AE33E43}" type="presParOf" srcId="{CBCCEEAC-4C94-4B04-9CD2-8E25FFB7CFC6}" destId="{5168F692-379F-4487-B8BC-ABC64CA521A9}" srcOrd="1" destOrd="0" presId="urn:microsoft.com/office/officeart/2005/8/layout/hierarchy6"/>
    <dgm:cxn modelId="{4DED1D41-7BF8-4F0F-8095-A589F87B2C9F}" type="presParOf" srcId="{5168F692-379F-4487-B8BC-ABC64CA521A9}" destId="{A296EE42-1FAA-4077-87E6-39014B527268}" srcOrd="0" destOrd="0" presId="urn:microsoft.com/office/officeart/2005/8/layout/hierarchy6"/>
    <dgm:cxn modelId="{722341A6-3275-401A-8681-CA271B84E217}" type="presParOf" srcId="{5168F692-379F-4487-B8BC-ABC64CA521A9}" destId="{16E3DCD9-1F27-4D79-BE90-5405989D4C90}" srcOrd="1" destOrd="0" presId="urn:microsoft.com/office/officeart/2005/8/layout/hierarchy6"/>
    <dgm:cxn modelId="{A3D5EB4C-F46C-413B-BB38-1EF063431F97}" type="presParOf" srcId="{16E3DCD9-1F27-4D79-BE90-5405989D4C90}" destId="{5832B63A-0128-4B6E-BB16-35DF4602DE82}" srcOrd="0" destOrd="0" presId="urn:microsoft.com/office/officeart/2005/8/layout/hierarchy6"/>
    <dgm:cxn modelId="{60E08400-FD84-4980-9AF7-D947B923A825}" type="presParOf" srcId="{16E3DCD9-1F27-4D79-BE90-5405989D4C90}" destId="{47330FB9-DE9B-4B5A-9DAA-FF5DA3E135A4}" srcOrd="1" destOrd="0" presId="urn:microsoft.com/office/officeart/2005/8/layout/hierarchy6"/>
    <dgm:cxn modelId="{57CD8D4D-EE42-4605-BFB0-164A5B2BCAE5}" type="presParOf" srcId="{2D034A86-B27F-4F62-9A93-7540249C629F}" destId="{6D3A3882-E397-43D6-AD46-BC7805C7C0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3BFE8-FB88-4F12-9C16-0A95B8BC375B}">
      <dsp:nvSpPr>
        <dsp:cNvPr id="0" name=""/>
        <dsp:cNvSpPr/>
      </dsp:nvSpPr>
      <dsp:spPr>
        <a:xfrm>
          <a:off x="3288162" y="0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開曼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</a:p>
      </dsp:txBody>
      <dsp:txXfrm>
        <a:off x="3311943" y="23781"/>
        <a:ext cx="1801048" cy="764392"/>
      </dsp:txXfrm>
    </dsp:sp>
    <dsp:sp modelId="{5A99E72A-694D-4534-8B18-8525B6FA3362}">
      <dsp:nvSpPr>
        <dsp:cNvPr id="0" name=""/>
        <dsp:cNvSpPr/>
      </dsp:nvSpPr>
      <dsp:spPr>
        <a:xfrm>
          <a:off x="924453" y="811954"/>
          <a:ext cx="3288014" cy="340174"/>
        </a:xfrm>
        <a:custGeom>
          <a:avLst/>
          <a:gdLst/>
          <a:ahLst/>
          <a:cxnLst/>
          <a:rect l="0" t="0" r="0" b="0"/>
          <a:pathLst>
            <a:path>
              <a:moveTo>
                <a:pt x="3288014" y="0"/>
              </a:moveTo>
              <a:lnTo>
                <a:pt x="3288014" y="170087"/>
              </a:lnTo>
              <a:lnTo>
                <a:pt x="0" y="170087"/>
              </a:lnTo>
              <a:lnTo>
                <a:pt x="0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B491E-7FB6-4212-8190-14CFAB7EBC39}">
      <dsp:nvSpPr>
        <dsp:cNvPr id="0" name=""/>
        <dsp:cNvSpPr/>
      </dsp:nvSpPr>
      <dsp:spPr>
        <a:xfrm>
          <a:off x="147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FOCUS(Samoa)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3928" y="1175909"/>
        <a:ext cx="1801048" cy="764392"/>
      </dsp:txXfrm>
    </dsp:sp>
    <dsp:sp modelId="{6E32FBAB-B960-460B-82FC-CD3C53799C26}">
      <dsp:nvSpPr>
        <dsp:cNvPr id="0" name=""/>
        <dsp:cNvSpPr/>
      </dsp:nvSpPr>
      <dsp:spPr>
        <a:xfrm>
          <a:off x="878733" y="1964082"/>
          <a:ext cx="91440" cy="4643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161"/>
              </a:lnTo>
              <a:lnTo>
                <a:pt x="50139" y="232161"/>
              </a:lnTo>
              <a:lnTo>
                <a:pt x="50139" y="464323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16567-E4D5-44FF-B923-E4671B03A27C}">
      <dsp:nvSpPr>
        <dsp:cNvPr id="0" name=""/>
        <dsp:cNvSpPr/>
      </dsp:nvSpPr>
      <dsp:spPr>
        <a:xfrm>
          <a:off x="4566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威海金富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中國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8347" y="2452186"/>
        <a:ext cx="1801048" cy="764392"/>
      </dsp:txXfrm>
    </dsp:sp>
    <dsp:sp modelId="{70E807D5-C6B5-4912-9C7C-9D2DC8673C78}">
      <dsp:nvSpPr>
        <dsp:cNvPr id="0" name=""/>
        <dsp:cNvSpPr/>
      </dsp:nvSpPr>
      <dsp:spPr>
        <a:xfrm>
          <a:off x="3073969" y="811954"/>
          <a:ext cx="1138497" cy="361956"/>
        </a:xfrm>
        <a:custGeom>
          <a:avLst/>
          <a:gdLst/>
          <a:ahLst/>
          <a:cxnLst/>
          <a:rect l="0" t="0" r="0" b="0"/>
          <a:pathLst>
            <a:path>
              <a:moveTo>
                <a:pt x="1138497" y="0"/>
              </a:moveTo>
              <a:lnTo>
                <a:pt x="1138497" y="180978"/>
              </a:lnTo>
              <a:lnTo>
                <a:pt x="0" y="180978"/>
              </a:lnTo>
              <a:lnTo>
                <a:pt x="0" y="361956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AABCF-81E6-4F2C-9AAF-A3CA9A5D4AB1}">
      <dsp:nvSpPr>
        <dsp:cNvPr id="0" name=""/>
        <dsp:cNvSpPr/>
      </dsp:nvSpPr>
      <dsp:spPr>
        <a:xfrm>
          <a:off x="2149664" y="1173910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SPEEDY(BVI)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173445" y="1197691"/>
        <a:ext cx="1801048" cy="764392"/>
      </dsp:txXfrm>
    </dsp:sp>
    <dsp:sp modelId="{B75A7C6E-0DA1-4C59-B6F1-8607ACB7B84D}">
      <dsp:nvSpPr>
        <dsp:cNvPr id="0" name=""/>
        <dsp:cNvSpPr/>
      </dsp:nvSpPr>
      <dsp:spPr>
        <a:xfrm>
          <a:off x="3020518" y="1985864"/>
          <a:ext cx="91440" cy="442540"/>
        </a:xfrm>
        <a:custGeom>
          <a:avLst/>
          <a:gdLst/>
          <a:ahLst/>
          <a:cxnLst/>
          <a:rect l="0" t="0" r="0" b="0"/>
          <a:pathLst>
            <a:path>
              <a:moveTo>
                <a:pt x="53451" y="0"/>
              </a:moveTo>
              <a:lnTo>
                <a:pt x="53451" y="221270"/>
              </a:lnTo>
              <a:lnTo>
                <a:pt x="45720" y="221270"/>
              </a:lnTo>
              <a:lnTo>
                <a:pt x="45720" y="442540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D9878-453B-41A8-829F-C08AB83212B9}">
      <dsp:nvSpPr>
        <dsp:cNvPr id="0" name=""/>
        <dsp:cNvSpPr/>
      </dsp:nvSpPr>
      <dsp:spPr>
        <a:xfrm>
          <a:off x="2141932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ts val="2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奐鑫電業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股份有限公司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</a:p>
      </dsp:txBody>
      <dsp:txXfrm>
        <a:off x="2165713" y="2452186"/>
        <a:ext cx="1801048" cy="764392"/>
      </dsp:txXfrm>
    </dsp:sp>
    <dsp:sp modelId="{AA3FB617-7D5B-4908-84F2-3552529F2E80}">
      <dsp:nvSpPr>
        <dsp:cNvPr id="0" name=""/>
        <dsp:cNvSpPr/>
      </dsp:nvSpPr>
      <dsp:spPr>
        <a:xfrm>
          <a:off x="3073969" y="1985864"/>
          <a:ext cx="2276996" cy="442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70"/>
              </a:lnTo>
              <a:lnTo>
                <a:pt x="2276996" y="221270"/>
              </a:lnTo>
              <a:lnTo>
                <a:pt x="2276996" y="442540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F33C7-1774-4679-A59F-C99AA7FF6E73}">
      <dsp:nvSpPr>
        <dsp:cNvPr id="0" name=""/>
        <dsp:cNvSpPr/>
      </dsp:nvSpPr>
      <dsp:spPr>
        <a:xfrm>
          <a:off x="4426661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ts val="2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600" b="1" kern="1200" dirty="0">
              <a:latin typeface="標楷體" pitchFamily="65" charset="-120"/>
              <a:ea typeface="標楷體" pitchFamily="65" charset="-120"/>
            </a:rPr>
            <a:t>Speedy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 </a:t>
          </a:r>
          <a:r>
            <a:rPr lang="en-US" altLang="en-US" sz="1600" b="1" kern="1200" dirty="0">
              <a:latin typeface="標楷體" pitchFamily="65" charset="-120"/>
              <a:ea typeface="標楷體" pitchFamily="65" charset="-120"/>
            </a:rPr>
            <a:t>Momentum</a:t>
          </a:r>
          <a:br>
            <a:rPr lang="en-US" altLang="en-US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en-US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450442" y="2452186"/>
        <a:ext cx="1801048" cy="764392"/>
      </dsp:txXfrm>
    </dsp:sp>
    <dsp:sp modelId="{E42EB2D3-34E4-4915-BF96-1F58C486C9EF}">
      <dsp:nvSpPr>
        <dsp:cNvPr id="0" name=""/>
        <dsp:cNvSpPr/>
      </dsp:nvSpPr>
      <dsp:spPr>
        <a:xfrm>
          <a:off x="4212467" y="811954"/>
          <a:ext cx="1074833" cy="34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087"/>
              </a:lnTo>
              <a:lnTo>
                <a:pt x="1074833" y="170087"/>
              </a:lnTo>
              <a:lnTo>
                <a:pt x="1074833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8A6C9-7675-4A52-9168-193EC1A4D5BA}">
      <dsp:nvSpPr>
        <dsp:cNvPr id="0" name=""/>
        <dsp:cNvSpPr/>
      </dsp:nvSpPr>
      <dsp:spPr>
        <a:xfrm>
          <a:off x="4362995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台北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386776" y="1175909"/>
        <a:ext cx="1801048" cy="764392"/>
      </dsp:txXfrm>
    </dsp:sp>
    <dsp:sp modelId="{3AEA5E07-D783-4D29-838C-DE49AC43CBC0}">
      <dsp:nvSpPr>
        <dsp:cNvPr id="0" name=""/>
        <dsp:cNvSpPr/>
      </dsp:nvSpPr>
      <dsp:spPr>
        <a:xfrm>
          <a:off x="4212467" y="811954"/>
          <a:ext cx="3288162" cy="34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087"/>
              </a:lnTo>
              <a:lnTo>
                <a:pt x="3288162" y="170087"/>
              </a:lnTo>
              <a:lnTo>
                <a:pt x="3288162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82BB6-5A6A-40BE-916A-3991BBD2D065}">
      <dsp:nvSpPr>
        <dsp:cNvPr id="0" name=""/>
        <dsp:cNvSpPr/>
      </dsp:nvSpPr>
      <dsp:spPr>
        <a:xfrm>
          <a:off x="6576324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正鼎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(Samoa)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6600105" y="1175909"/>
        <a:ext cx="1801048" cy="764392"/>
      </dsp:txXfrm>
    </dsp:sp>
    <dsp:sp modelId="{A296EE42-1FAA-4077-87E6-39014B527268}">
      <dsp:nvSpPr>
        <dsp:cNvPr id="0" name=""/>
        <dsp:cNvSpPr/>
      </dsp:nvSpPr>
      <dsp:spPr>
        <a:xfrm>
          <a:off x="7450342" y="1964082"/>
          <a:ext cx="91440" cy="464323"/>
        </a:xfrm>
        <a:custGeom>
          <a:avLst/>
          <a:gdLst/>
          <a:ahLst/>
          <a:cxnLst/>
          <a:rect l="0" t="0" r="0" b="0"/>
          <a:pathLst>
            <a:path>
              <a:moveTo>
                <a:pt x="50286" y="0"/>
              </a:moveTo>
              <a:lnTo>
                <a:pt x="50286" y="232161"/>
              </a:lnTo>
              <a:lnTo>
                <a:pt x="45720" y="232161"/>
              </a:lnTo>
              <a:lnTo>
                <a:pt x="45720" y="464323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2B63A-0128-4B6E-BB16-35DF4602DE82}">
      <dsp:nvSpPr>
        <dsp:cNvPr id="0" name=""/>
        <dsp:cNvSpPr/>
      </dsp:nvSpPr>
      <dsp:spPr>
        <a:xfrm>
          <a:off x="6571757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滿益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越南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6595538" y="2452186"/>
        <a:ext cx="1801048" cy="764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F7BD910A-27A4-413C-AC8B-3EF348CBC842}" type="datetimeFigureOut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658" y="4758135"/>
            <a:ext cx="5509260" cy="4507706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0799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4B20266E-0167-4518-B988-5F72960EC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16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20266E-0167-4518-B988-5F72960EC99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49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8C5A-D007-4CEC-BFA1-E01D694D5D23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F057-D5E1-49D7-BECD-0CAFCC8B8192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5EEC-0599-425E-89B1-D1CC3722B764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B8C6-3A54-4B20-8D67-66A53F19C6DC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BD52-1500-4E47-8990-31D8BECA4C3E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0913-6524-467F-8513-838C377189B7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CF68-3FEA-40CE-951E-3A67944EA72A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927A-13B3-4546-9208-D86D6A3835EE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2AF6-87AE-4C5F-A39F-250FE5870071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F4DE-310B-43A7-8A55-C510BB3B1DEF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58F-FEE0-45CF-A201-12C8080BD922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FF00">
                <a:lumMod val="48000"/>
                <a:lumOff val="52000"/>
                <a:alpha val="0"/>
              </a:srgbClr>
            </a:gs>
            <a:gs pos="99000">
              <a:schemeClr val="bg1">
                <a:tint val="90000"/>
                <a:shade val="90000"/>
                <a:satMod val="200000"/>
              </a:schemeClr>
            </a:gs>
            <a:gs pos="100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92B452-A67C-4970-AAB5-66619AF0E2CD}" type="datetime1">
              <a:rPr lang="zh-TW" altLang="en-US" smtClean="0"/>
              <a:pPr/>
              <a:t>2024/6/14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hyperlink" Target="http://world.honda.com/motorcycle/index.html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232248"/>
          </a:xfrm>
        </p:spPr>
        <p:txBody>
          <a:bodyPr>
            <a:noAutofit/>
          </a:bodyPr>
          <a:lstStyle/>
          <a:p>
            <a:br>
              <a:rPr lang="en-US" altLang="zh-TW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達輝股份有限公司</a:t>
            </a:r>
            <a:br>
              <a:rPr lang="en-US" altLang="zh-TW" sz="54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Da </a:t>
            </a:r>
            <a:r>
              <a:rPr lang="en-US" altLang="zh-TW" sz="4000" b="1" dirty="0" err="1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Hui</a:t>
            </a:r>
            <a: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Limited</a:t>
            </a:r>
            <a:b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營運說明與展望</a:t>
            </a:r>
            <a:endParaRPr lang="en-US" sz="4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Text Box 72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371600" y="4429561"/>
            <a:ext cx="64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  <p:sp>
        <p:nvSpPr>
          <p:cNvPr id="7" name="投影片編號版面配置區 1"/>
          <p:cNvSpPr txBox="1">
            <a:spLocks/>
          </p:cNvSpPr>
          <p:nvPr/>
        </p:nvSpPr>
        <p:spPr>
          <a:xfrm>
            <a:off x="8834561" y="6520259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383A86-A796-4902-BBCE-168A26707B1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10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395536" y="476672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4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二、營收概況</a:t>
            </a:r>
            <a:endParaRPr lang="zh-TW" altLang="en-US" sz="4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69578"/>
              </p:ext>
            </p:extLst>
          </p:nvPr>
        </p:nvGraphicFramePr>
        <p:xfrm>
          <a:off x="251520" y="1484784"/>
          <a:ext cx="8568952" cy="4320482"/>
        </p:xfrm>
        <a:graphic>
          <a:graphicData uri="http://schemas.openxmlformats.org/drawingml/2006/table">
            <a:tbl>
              <a:tblPr/>
              <a:tblGrid>
                <a:gridCol w="1744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3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年度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項目</a:t>
                      </a:r>
                    </a:p>
                  </a:txBody>
                  <a:tcPr marL="0" marR="0" marT="18002" marB="180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2021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2022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2023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1~3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2024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1~3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營業收入</a:t>
                      </a:r>
                      <a:endParaRPr lang="zh-TW" altLang="en-US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788,242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923,352</a:t>
                      </a:r>
                      <a:endParaRPr lang="zh-TW" altLang="en-US" sz="19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790,586</a:t>
                      </a:r>
                      <a:endParaRPr lang="zh-TW" altLang="en-US" sz="19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227,575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184,113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營業毛利</a:t>
                      </a:r>
                      <a:endParaRPr lang="en-US" altLang="zh-TW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122,434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128,726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118,954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35,863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25,454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毛利率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16%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14%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15%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16%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14%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808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營業外</a:t>
                      </a: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淨損益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7,709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21,769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(19,036)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(1,640)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(1,216)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稅前淨利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39,307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52,227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(5,702)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3,803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6,245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03">
                <a:tc>
                  <a:txBody>
                    <a:bodyPr/>
                    <a:lstStyle/>
                    <a:p>
                      <a:pPr marL="0" marR="45720" algn="l" defTabSz="914400" rtl="0" eaLnBrk="1" latinLnBrk="0" hangingPunct="1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本期</a:t>
                      </a: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淨利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22,801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29,330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(28,020)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(974)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972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5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每股盈餘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0.58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0.74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(0.71)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(0.02)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0.02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516216" y="10527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單位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: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新台幣仟元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;%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3"/>
          <p:cNvPicPr>
            <a:picLocks noChangeAspect="1" noChangeArrowheads="1"/>
          </p:cNvPicPr>
          <p:nvPr/>
        </p:nvPicPr>
        <p:blipFill>
          <a:blip r:embed="rId2" cstate="print">
            <a:lum bright="14000" contrast="10000"/>
          </a:blip>
          <a:srcRect/>
          <a:stretch>
            <a:fillRect/>
          </a:stretch>
        </p:blipFill>
        <p:spPr bwMode="auto">
          <a:xfrm>
            <a:off x="0" y="-27384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0" name="AutoShape 34"/>
          <p:cNvSpPr>
            <a:spLocks noChangeArrowheads="1"/>
          </p:cNvSpPr>
          <p:nvPr/>
        </p:nvSpPr>
        <p:spPr bwMode="auto">
          <a:xfrm>
            <a:off x="804863" y="188913"/>
            <a:ext cx="7727950" cy="1007839"/>
          </a:xfrm>
          <a:prstGeom prst="roundRect">
            <a:avLst>
              <a:gd name="adj" fmla="val 23023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5400" b="1" dirty="0">
                <a:solidFill>
                  <a:srgbClr val="3F4247"/>
                </a:solidFill>
                <a:latin typeface="DFKai-SB" pitchFamily="65" charset="-120"/>
                <a:ea typeface="DFKai-SB" pitchFamily="65" charset="-120"/>
              </a:rPr>
              <a:t>簡報完畢</a:t>
            </a:r>
            <a:endParaRPr lang="en-US" altLang="zh-TW" sz="5400" b="1" dirty="0">
              <a:solidFill>
                <a:srgbClr val="3F4247"/>
              </a:solidFill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89092" name="Picture 5" descr="BD0666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0088" y="1268760"/>
            <a:ext cx="5338762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34"/>
          <p:cNvSpPr>
            <a:spLocks noChangeArrowheads="1"/>
          </p:cNvSpPr>
          <p:nvPr/>
        </p:nvSpPr>
        <p:spPr bwMode="auto">
          <a:xfrm>
            <a:off x="804490" y="5157192"/>
            <a:ext cx="7727950" cy="936104"/>
          </a:xfrm>
          <a:prstGeom prst="roundRect">
            <a:avLst>
              <a:gd name="adj" fmla="val 23023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5400" b="1" dirty="0">
                <a:solidFill>
                  <a:srgbClr val="3F4247"/>
                </a:solidFill>
                <a:latin typeface="DFKai-SB" pitchFamily="65" charset="-120"/>
                <a:ea typeface="DFKai-SB" pitchFamily="65" charset="-120"/>
              </a:rPr>
              <a:t>謝謝聆聽</a:t>
            </a:r>
          </a:p>
        </p:txBody>
      </p:sp>
      <p:sp>
        <p:nvSpPr>
          <p:cNvPr id="7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11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2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44016" y="332656"/>
            <a:ext cx="313184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TW" altLang="en-US" sz="48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大綱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79512" y="1484784"/>
            <a:ext cx="896448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壹、公司簡介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712788" indent="-712788"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貳、營業概況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叁、</a:t>
            </a: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經營績效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endParaRPr lang="en-US" altLang="zh-TW" sz="2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2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2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4"/>
          <p:cNvSpPr>
            <a:spLocks noChangeArrowheads="1"/>
          </p:cNvSpPr>
          <p:nvPr/>
        </p:nvSpPr>
        <p:spPr bwMode="auto">
          <a:xfrm>
            <a:off x="2267744" y="2564904"/>
            <a:ext cx="4824536" cy="936104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壹、公司簡介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3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23528" y="692696"/>
            <a:ext cx="856895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設立日期：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2011.12.1</a:t>
            </a: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董事長：徐鴻鈞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總經理：徐盟傑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資本額：新台幣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3.95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億元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員工人數：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590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(2024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4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D8BB0A55-2E17-4EF7-B68D-B3F00F54E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8155383"/>
              </p:ext>
            </p:extLst>
          </p:nvPr>
        </p:nvGraphicFramePr>
        <p:xfrm>
          <a:off x="347290" y="2708920"/>
          <a:ext cx="8424935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7543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5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683568" y="1916832"/>
            <a:ext cx="7848872" cy="2232248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貳、</a:t>
            </a:r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營業概況</a:t>
            </a:r>
            <a:endParaRPr lang="zh-TW" altLang="en-US" sz="6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:\images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40" y="4752823"/>
            <a:ext cx="1910989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6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pic>
        <p:nvPicPr>
          <p:cNvPr id="9" name="Picture 2" descr="http://www.boonsiewhonda.com.my/images/honda-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5595" y="1353185"/>
            <a:ext cx="230425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http://www.yamaha-motor.com/assets/2013Home/2013_topLogo_13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6594" y="1353285"/>
            <a:ext cx="23399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http://site.mhrracing.com.my/Clients/mhrracing/modenas%20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6815" y="1417914"/>
            <a:ext cx="2448247" cy="91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424615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+mj-cs"/>
              </a:rPr>
              <a:t>一、</a:t>
            </a:r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主要客戶</a:t>
            </a:r>
            <a:endParaRPr lang="zh-TW" altLang="en-US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pic>
        <p:nvPicPr>
          <p:cNvPr id="1028" name="Picture 4" descr="C:\Users\Wisely\Desktop\12938254_1055415351171987_2619661736405365198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661" y="2848880"/>
            <a:ext cx="1656184" cy="1516224"/>
          </a:xfrm>
          <a:prstGeom prst="rect">
            <a:avLst/>
          </a:prstGeom>
          <a:noFill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8960D81-1D0F-4C88-84B0-2FB77EB73C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5" y="3241544"/>
            <a:ext cx="2443758" cy="730896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D9368B5-855E-457D-B1F0-042B32912E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587" y="2811753"/>
            <a:ext cx="1514744" cy="1516224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B1188719-B05C-4EFC-967A-CA559590CCE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304" y="4467827"/>
            <a:ext cx="2330192" cy="1553461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0E1F2D23-E1C9-41B9-A008-127D799B9E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753620"/>
            <a:ext cx="1534033" cy="1263845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698E908-DC43-D42E-A01E-C757CD9C322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731189"/>
            <a:ext cx="1833945" cy="103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16019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7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424615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+mj-cs"/>
              </a:rPr>
              <a:t>二、</a:t>
            </a:r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個別公司營收概況</a:t>
            </a:r>
            <a:endParaRPr lang="zh-TW" altLang="en-US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AF8F8E54-964B-4835-A952-1FE9CFDA3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194680"/>
              </p:ext>
            </p:extLst>
          </p:nvPr>
        </p:nvGraphicFramePr>
        <p:xfrm>
          <a:off x="971600" y="1268760"/>
          <a:ext cx="7272808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4"/>
          <p:cNvSpPr>
            <a:spLocks noChangeArrowheads="1"/>
          </p:cNvSpPr>
          <p:nvPr/>
        </p:nvSpPr>
        <p:spPr bwMode="auto">
          <a:xfrm>
            <a:off x="2267744" y="2564904"/>
            <a:ext cx="4824536" cy="936104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叁、經營績效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8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9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467544" y="476673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4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一、財務結構</a:t>
            </a:r>
            <a:endParaRPr lang="zh-TW" altLang="en-US" sz="4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75906"/>
              </p:ext>
            </p:extLst>
          </p:nvPr>
        </p:nvGraphicFramePr>
        <p:xfrm>
          <a:off x="323528" y="1484784"/>
          <a:ext cx="8568952" cy="4416198"/>
        </p:xfrm>
        <a:graphic>
          <a:graphicData uri="http://schemas.openxmlformats.org/drawingml/2006/table">
            <a:tbl>
              <a:tblPr/>
              <a:tblGrid>
                <a:gridCol w="119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37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3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4993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年度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項目</a:t>
                      </a:r>
                    </a:p>
                  </a:txBody>
                  <a:tcPr marL="0" marR="0" marT="18002" marB="180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2021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2022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2023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2024</a:t>
                      </a:r>
                      <a:r>
                        <a:rPr lang="en-US" altLang="zh-TW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.3.31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流動資產</a:t>
                      </a:r>
                      <a:endParaRPr lang="zh-TW" altLang="en-US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527,902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533,879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453,682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489,917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不動產、廠房及設備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147,158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142,184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111,378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104,912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資產總額</a:t>
                      </a:r>
                      <a:endParaRPr lang="zh-TW" sz="1800" b="1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812,869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834,499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693,133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712,212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流動負債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275,930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266,460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221,742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248,400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非流動負債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12,702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13,802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9,788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6,070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負債合計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288,632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280,262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231,530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254,470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3007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股東權益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524,237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554,237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461,603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457,742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516216" y="10527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單位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: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新台幣仟元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;%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自訂 9">
      <a:dk1>
        <a:sysClr val="windowText" lastClr="000000"/>
      </a:dk1>
      <a:lt1>
        <a:srgbClr val="F4ECF3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15882</TotalTime>
  <Words>376</Words>
  <Application>Microsoft Office PowerPoint</Application>
  <PresentationFormat>如螢幕大小 (4:3)</PresentationFormat>
  <Paragraphs>165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標楷體</vt:lpstr>
      <vt:lpstr>標楷體</vt:lpstr>
      <vt:lpstr>Arial</vt:lpstr>
      <vt:lpstr>Calibri</vt:lpstr>
      <vt:lpstr>Century Gothic</vt:lpstr>
      <vt:lpstr>Courier New</vt:lpstr>
      <vt:lpstr>Palatino Linotype</vt:lpstr>
      <vt:lpstr>Wingdings</vt:lpstr>
      <vt:lpstr>高階主管</vt:lpstr>
      <vt:lpstr> 達輝股份有限公司 Da Hui Limited 營運說明與展望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wisely</dc:creator>
  <cp:lastModifiedBy>HHE009 HHE009</cp:lastModifiedBy>
  <cp:revision>1029</cp:revision>
  <cp:lastPrinted>2021-11-23T00:55:46Z</cp:lastPrinted>
  <dcterms:created xsi:type="dcterms:W3CDTF">2013-04-06T15:30:42Z</dcterms:created>
  <dcterms:modified xsi:type="dcterms:W3CDTF">2024-06-14T09:41:02Z</dcterms:modified>
</cp:coreProperties>
</file>